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ov" ContentType="video/unknown"/>
  <Override PartName="/ppt/media/media2.mov" ContentType="video/unknown"/>
  <Override PartName="/ppt/media/media3.mov" ContentType="video/unknown"/>
  <Override PartName="/ppt/media/media4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png>
</file>

<file path=ppt/media/image3.png>
</file>

<file path=ppt/media/image4.png>
</file>

<file path=ppt/media/image5.png>
</file>

<file path=ppt/media/media1.mov>
</file>

<file path=ppt/media/media2.mov>
</file>

<file path=ppt/media/media3.mov>
</file>

<file path=ppt/media/media4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3.mov"/><Relationship Id="rId3" Type="http://schemas.microsoft.com/office/2007/relationships/media" Target="../media/media3.mov"/><Relationship Id="rId4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4.mov"/><Relationship Id="rId3" Type="http://schemas.microsoft.com/office/2007/relationships/media" Target="../media/media4.mov"/><Relationship Id="rId4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Avocados and limes" descr="Avocados and lime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5" r="0" b="5"/>
          <a:stretch>
            <a:fillRect/>
          </a:stretch>
        </p:blipFill>
        <p:spPr>
          <a:xfrm>
            <a:off x="0" y="-1"/>
            <a:ext cx="24384000" cy="13716001"/>
          </a:xfrm>
          <a:prstGeom prst="rect">
            <a:avLst/>
          </a:prstGeom>
        </p:spPr>
      </p:pic>
      <p:sp>
        <p:nvSpPr>
          <p:cNvPr id="152" name="NCU-UAG C Collaborative Project"/>
          <p:cNvSpPr txBox="1"/>
          <p:nvPr>
            <p:ph type="title"/>
          </p:nvPr>
        </p:nvSpPr>
        <p:spPr>
          <a:xfrm>
            <a:off x="1206499" y="8001481"/>
            <a:ext cx="21971001" cy="4648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NCU-UAG C Collaborative Project</a:t>
            </a:r>
          </a:p>
        </p:txBody>
      </p:sp>
      <p:sp>
        <p:nvSpPr>
          <p:cNvPr id="153" name="Group 6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Group 6</a:t>
            </a:r>
          </a:p>
        </p:txBody>
      </p:sp>
      <p:sp>
        <p:nvSpPr>
          <p:cNvPr id="154" name="COVID-19 ChatBot"/>
          <p:cNvSpPr txBox="1"/>
          <p:nvPr>
            <p:ph type="body" sz="quarter" idx="1"/>
          </p:nvPr>
        </p:nvSpPr>
        <p:spPr>
          <a:xfrm>
            <a:off x="1206499" y="12486692"/>
            <a:ext cx="21971001" cy="11169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COVID-19 ChatBot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hank you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roup 6 Team member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Group 6 Team members</a:t>
            </a:r>
          </a:p>
        </p:txBody>
      </p:sp>
      <p:pic>
        <p:nvPicPr>
          <p:cNvPr id="157" name="Bowl of pappardelle pasta with parsley butter, roasted hazelnuts and shaved parmesan cheese" descr="Bowl of pappardelle pasta with parsley butter, roasted hazelnuts and shaved parmesan cheese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17447" t="0" r="17447" b="0"/>
          <a:stretch>
            <a:fillRect/>
          </a:stretch>
        </p:blipFill>
        <p:spPr>
          <a:xfrm>
            <a:off x="12187378" y="1263848"/>
            <a:ext cx="10916874" cy="11188205"/>
          </a:xfrm>
          <a:prstGeom prst="rect">
            <a:avLst/>
          </a:prstGeom>
        </p:spPr>
      </p:pic>
      <p:sp>
        <p:nvSpPr>
          <p:cNvPr id="158" name="Team 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Team Introduction</a:t>
            </a:r>
          </a:p>
        </p:txBody>
      </p:sp>
      <p:graphicFrame>
        <p:nvGraphicFramePr>
          <p:cNvPr id="159" name="Table"/>
          <p:cNvGraphicFramePr/>
          <p:nvPr/>
        </p:nvGraphicFramePr>
        <p:xfrm>
          <a:off x="757954" y="4430918"/>
          <a:ext cx="10688792" cy="7797124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{EEE7283C-3CF3-47DC-8721-378D4A62B228}</a:tableStyleId>
              </a:tblPr>
              <a:tblGrid>
                <a:gridCol w="1513454"/>
                <a:gridCol w="4944093"/>
                <a:gridCol w="2394358"/>
                <a:gridCol w="1824184"/>
              </a:tblGrid>
              <a:tr h="11120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</a:pPr>
                      <a:r>
                        <a:rPr sz="3200">
                          <a:sym typeface="Helvetica Neue Medium"/>
                        </a:rPr>
                        <a:t>S.No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</a:pPr>
                      <a:r>
                        <a:rPr sz="3200">
                          <a:sym typeface="Helvetica Neue Medium"/>
                        </a:rPr>
                        <a:t>Name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</a:pPr>
                      <a:r>
                        <a:rPr sz="3200">
                          <a:sym typeface="Helvetica Neue Medium"/>
                        </a:rPr>
                        <a:t>University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</a:pPr>
                      <a:r>
                        <a:rPr sz="3200">
                          <a:sym typeface="Helvetica Neue Medium"/>
                        </a:rPr>
                        <a:t>Country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1120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</a:pPr>
                      <a:r>
                        <a:rPr sz="3200">
                          <a:sym typeface="Helvetica Neue Medium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Manual Alejandro Rico Navarro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UAG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Mexico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4D4D4D"/>
                      </a:solidFill>
                      <a:miter lim="400000"/>
                    </a:lnR>
                  </a:tcPr>
                </a:tc>
              </a:tr>
              <a:tr h="11120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</a:pPr>
                      <a:r>
                        <a:rPr sz="3200">
                          <a:sym typeface="Helvetica Neue Medium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Montserrat Dueñeas Conchas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UAG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Mexico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4D4D4D"/>
                      </a:solidFill>
                      <a:miter lim="400000"/>
                    </a:lnR>
                    <a:solidFill>
                      <a:srgbClr val="FFFFFF"/>
                    </a:solidFill>
                  </a:tcPr>
                </a:tc>
              </a:tr>
              <a:tr h="11120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</a:pPr>
                      <a:r>
                        <a:rPr sz="3200">
                          <a:sym typeface="Helvetica Neue Medium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Raveesh Yadav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NCU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India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4D4D4D"/>
                      </a:solidFill>
                      <a:miter lim="400000"/>
                    </a:lnR>
                  </a:tcPr>
                </a:tc>
              </a:tr>
              <a:tr h="11120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</a:pPr>
                      <a:r>
                        <a:rPr sz="3200">
                          <a:sym typeface="Helvetica Neue Medium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Soumitra Upadhyay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NCU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India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4D4D4D"/>
                      </a:solidFill>
                      <a:miter lim="400000"/>
                    </a:lnR>
                  </a:tcPr>
                </a:tc>
              </a:tr>
              <a:tr h="11120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</a:pPr>
                      <a:r>
                        <a:rPr sz="3200">
                          <a:sym typeface="Helvetica Neue Medium"/>
                        </a:rPr>
                        <a:t>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Shivam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NCU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India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4D4D4D"/>
                      </a:solidFill>
                      <a:miter lim="400000"/>
                    </a:lnR>
                  </a:tcPr>
                </a:tc>
              </a:tr>
              <a:tr h="111206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</a:pPr>
                      <a:r>
                        <a:rPr sz="3200">
                          <a:sym typeface="Helvetica Neue Medium"/>
                        </a:rPr>
                        <a:t>6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4D4D4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Tanishq Soni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4D4D4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NCU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4D4D4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India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4D4D4D"/>
                      </a:solidFill>
                      <a:miter lim="400000"/>
                    </a:lnR>
                    <a:lnB w="12700">
                      <a:solidFill>
                        <a:srgbClr val="4D4D4D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roblem Stat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Statement</a:t>
            </a:r>
          </a:p>
        </p:txBody>
      </p:sp>
      <p:sp>
        <p:nvSpPr>
          <p:cNvPr id="162" name="Objectiv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Objective</a:t>
            </a:r>
          </a:p>
        </p:txBody>
      </p:sp>
      <p:sp>
        <p:nvSpPr>
          <p:cNvPr id="163" name="1. To apply conditional statements and cycles in the interaction between the user and the program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To apply conditional statements and cycles in the interaction between the user and the program.</a:t>
            </a:r>
          </a:p>
          <a:p>
            <a:pPr/>
          </a:p>
          <a:p>
            <a:pPr/>
            <a:r>
              <a:t>2. Demonstrate the ability to use files for data handling.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roblem Stat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 Statement</a:t>
            </a:r>
          </a:p>
        </p:txBody>
      </p:sp>
      <p:sp>
        <p:nvSpPr>
          <p:cNvPr id="166" name="Instructio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Instruction</a:t>
            </a:r>
          </a:p>
        </p:txBody>
      </p:sp>
      <p:sp>
        <p:nvSpPr>
          <p:cNvPr id="167" name="Write a “COVID Chat Bot” that allows interaction between the helpline system and the user regarding queries related to COVID. The main menu will include queries in 3 categorie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Write a “COVID Chat Bot” that allows interaction between the helpline system and the user regarding queries related to COVID. The main menu will include queries in 3 categories:</a:t>
            </a:r>
          </a:p>
          <a:p>
            <a:pPr/>
          </a:p>
          <a:p>
            <a:pPr/>
            <a:r>
              <a:t>1. Hospitals</a:t>
            </a:r>
          </a:p>
          <a:p>
            <a:pPr/>
            <a:r>
              <a:t>2. Home care</a:t>
            </a:r>
          </a:p>
          <a:p>
            <a:pPr/>
            <a:r>
              <a:t>3. Food and medicine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Brief walkthrough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Brief walkthrough </a:t>
            </a:r>
          </a:p>
        </p:txBody>
      </p:sp>
      <p:sp>
        <p:nvSpPr>
          <p:cNvPr id="170" name="Our COVID Chat-Bot is capable of answering Hospital related, Home Care related and Medication related queries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Our COVID Chat-Bot is capable of answering Hospital related, Home Care related and Medication related queries.</a:t>
            </a:r>
          </a:p>
          <a:p>
            <a:pPr/>
            <a:r>
              <a:t>This Chat-Bot also provides an admin portal which is enabled using file handling. Registered admin can also add new admins.</a:t>
            </a:r>
          </a:p>
        </p:txBody>
      </p:sp>
      <p:pic>
        <p:nvPicPr>
          <p:cNvPr id="171" name="Bowl of pappardelle pasta with parsley butter, roasted hazelnuts and shaved parmesan cheese" descr="Bowl of pappardelle pasta with parsley butter, roasted hazelnuts and shaved parmesan cheese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75" t="0" r="46230" b="0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72" name="The ChatBo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ChatBot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hatBot preview"/>
          <p:cNvSpPr txBox="1"/>
          <p:nvPr>
            <p:ph type="title"/>
          </p:nvPr>
        </p:nvSpPr>
        <p:spPr>
          <a:xfrm>
            <a:off x="1206499" y="97623"/>
            <a:ext cx="21971001" cy="143316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ChatBot preview</a:t>
            </a:r>
          </a:p>
        </p:txBody>
      </p:sp>
      <p:sp>
        <p:nvSpPr>
          <p:cNvPr id="175" name="Hospital queries"/>
          <p:cNvSpPr txBox="1"/>
          <p:nvPr>
            <p:ph type="body" idx="21"/>
          </p:nvPr>
        </p:nvSpPr>
        <p:spPr>
          <a:xfrm>
            <a:off x="1206500" y="1302854"/>
            <a:ext cx="21971001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/>
          </a:lstStyle>
          <a:p>
            <a:pPr/>
            <a:r>
              <a:t>Hospital queries</a:t>
            </a:r>
          </a:p>
        </p:txBody>
      </p:sp>
      <p:pic>
        <p:nvPicPr>
          <p:cNvPr id="176" name="Hospital preview.mov" descr="Hospital preview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865837" y="2633323"/>
            <a:ext cx="18652326" cy="109713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6" fill="hold"/>
                                        <p:tgtEl>
                                          <p:spTgt spid="1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7" fill="hold" display="0">
                  <p:stCondLst>
                    <p:cond delay="indefinite"/>
                  </p:stCondLst>
                </p:cTn>
                <p:tgtEl>
                  <p:spTgt spid="176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76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hatBot preview"/>
          <p:cNvSpPr txBox="1"/>
          <p:nvPr>
            <p:ph type="title"/>
          </p:nvPr>
        </p:nvSpPr>
        <p:spPr>
          <a:xfrm>
            <a:off x="1206500" y="121320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ChatBot preview</a:t>
            </a:r>
          </a:p>
        </p:txBody>
      </p:sp>
      <p:sp>
        <p:nvSpPr>
          <p:cNvPr id="179" name="Home-care queries"/>
          <p:cNvSpPr txBox="1"/>
          <p:nvPr>
            <p:ph type="body" idx="21"/>
          </p:nvPr>
        </p:nvSpPr>
        <p:spPr>
          <a:xfrm>
            <a:off x="1206500" y="1326551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/>
          </a:lstStyle>
          <a:p>
            <a:pPr/>
            <a:r>
              <a:t>Home-care queries</a:t>
            </a:r>
          </a:p>
        </p:txBody>
      </p:sp>
      <p:pic>
        <p:nvPicPr>
          <p:cNvPr id="180" name="Homecare preview.mov" descr="Homecare preview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873929" y="2535388"/>
            <a:ext cx="18636142" cy="109713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6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hatBot preview"/>
          <p:cNvSpPr txBox="1"/>
          <p:nvPr>
            <p:ph type="title"/>
          </p:nvPr>
        </p:nvSpPr>
        <p:spPr>
          <a:xfrm>
            <a:off x="1206500" y="121320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ChatBot preview</a:t>
            </a:r>
          </a:p>
        </p:txBody>
      </p:sp>
      <p:sp>
        <p:nvSpPr>
          <p:cNvPr id="183" name="Medication queries"/>
          <p:cNvSpPr txBox="1"/>
          <p:nvPr>
            <p:ph type="body" idx="21"/>
          </p:nvPr>
        </p:nvSpPr>
        <p:spPr>
          <a:xfrm>
            <a:off x="1206500" y="1326551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/>
          </a:lstStyle>
          <a:p>
            <a:pPr/>
            <a:r>
              <a:t>Medication queries</a:t>
            </a:r>
          </a:p>
        </p:txBody>
      </p:sp>
      <p:pic>
        <p:nvPicPr>
          <p:cNvPr id="184" name="Medication Preview.mov" descr="Medication Preview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854538" y="2630175"/>
            <a:ext cx="18674924" cy="109713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66" fill="hold"/>
                                        <p:tgtEl>
                                          <p:spTgt spid="1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4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4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hatBot preview"/>
          <p:cNvSpPr txBox="1"/>
          <p:nvPr>
            <p:ph type="title"/>
          </p:nvPr>
        </p:nvSpPr>
        <p:spPr>
          <a:xfrm>
            <a:off x="1206500" y="121320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ChatBot preview</a:t>
            </a:r>
          </a:p>
        </p:txBody>
      </p:sp>
      <p:sp>
        <p:nvSpPr>
          <p:cNvPr id="187" name="Admin Portal"/>
          <p:cNvSpPr txBox="1"/>
          <p:nvPr>
            <p:ph type="body" idx="21"/>
          </p:nvPr>
        </p:nvSpPr>
        <p:spPr>
          <a:xfrm>
            <a:off x="1206500" y="1326551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/>
          </a:lstStyle>
          <a:p>
            <a:pPr/>
            <a:r>
              <a:t>Admin Portal</a:t>
            </a:r>
          </a:p>
        </p:txBody>
      </p:sp>
      <p:pic>
        <p:nvPicPr>
          <p:cNvPr id="188" name="Admin portal.mov" descr="Admin portal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898321" y="2685530"/>
            <a:ext cx="18587358" cy="110008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66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